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86" r:id="rId3"/>
    <p:sldId id="266" r:id="rId4"/>
    <p:sldId id="272" r:id="rId5"/>
    <p:sldId id="267" r:id="rId6"/>
    <p:sldId id="268" r:id="rId7"/>
    <p:sldId id="279" r:id="rId8"/>
    <p:sldId id="280" r:id="rId9"/>
    <p:sldId id="281" r:id="rId10"/>
    <p:sldId id="282" r:id="rId11"/>
    <p:sldId id="283" r:id="rId12"/>
    <p:sldId id="269" r:id="rId13"/>
    <p:sldId id="274" r:id="rId14"/>
    <p:sldId id="273" r:id="rId15"/>
    <p:sldId id="275" r:id="rId16"/>
    <p:sldId id="276" r:id="rId17"/>
    <p:sldId id="277" r:id="rId18"/>
    <p:sldId id="278" r:id="rId19"/>
    <p:sldId id="257" r:id="rId20"/>
    <p:sldId id="258" r:id="rId21"/>
    <p:sldId id="259" r:id="rId22"/>
    <p:sldId id="260" r:id="rId23"/>
    <p:sldId id="261" r:id="rId24"/>
    <p:sldId id="262" r:id="rId25"/>
    <p:sldId id="264" r:id="rId26"/>
    <p:sldId id="265" r:id="rId27"/>
    <p:sldId id="263" r:id="rId28"/>
    <p:sldId id="284" r:id="rId29"/>
    <p:sldId id="285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3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8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6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64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58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8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5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58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F145C52-4DC7-4F6C-892A-7D039EF308AA}" type="datetimeFigureOut">
              <a:rPr lang="en-GB" smtClean="0"/>
              <a:t>08/06/2017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9D097-F2D1-4085-9E63-5F597D3CC144}" type="slidenum">
              <a:rPr lang="en-GB" smtClean="0"/>
              <a:t>‹#›</a:t>
            </a:fld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1642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172.16.192.122/html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17C35F-185D-4BA6-9375-F05F7FA59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8846" y="3428998"/>
            <a:ext cx="7482254" cy="2268559"/>
          </a:xfrm>
        </p:spPr>
        <p:txBody>
          <a:bodyPr>
            <a:normAutofit/>
          </a:bodyPr>
          <a:lstStyle/>
          <a:p>
            <a:r>
              <a:rPr lang="en-GB" sz="7200" dirty="0"/>
              <a:t>Smart Systems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DCF9B15F-092F-4288-9A71-902E5A6C24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/>
              <a:t>Tommy </a:t>
            </a:r>
            <a:r>
              <a:rPr lang="en-GB" dirty="0"/>
              <a:t>de </a:t>
            </a:r>
            <a:r>
              <a:rPr lang="en-GB" dirty="0" err="1"/>
              <a:t>Nooijer</a:t>
            </a:r>
            <a:endParaRPr lang="en-GB" dirty="0"/>
          </a:p>
          <a:p>
            <a:r>
              <a:rPr lang="en-GB" dirty="0"/>
              <a:t>Timmy de </a:t>
            </a:r>
            <a:r>
              <a:rPr lang="en-GB" dirty="0" err="1"/>
              <a:t>Nooijer</a:t>
            </a:r>
            <a:endParaRPr lang="en-GB" dirty="0"/>
          </a:p>
          <a:p>
            <a:r>
              <a:rPr lang="en-GB" dirty="0"/>
              <a:t>Steven Dijcks</a:t>
            </a:r>
          </a:p>
        </p:txBody>
      </p:sp>
    </p:spTree>
    <p:extLst>
      <p:ext uri="{BB962C8B-B14F-4D97-AF65-F5344CB8AC3E}">
        <p14:creationId xmlns:p14="http://schemas.microsoft.com/office/powerpoint/2010/main" val="317700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89732" y="1080460"/>
            <a:ext cx="3476167" cy="785918"/>
          </a:xfrm>
        </p:spPr>
        <p:txBody>
          <a:bodyPr>
            <a:normAutofit fontScale="90000"/>
          </a:bodyPr>
          <a:lstStyle/>
          <a:p>
            <a:r>
              <a:rPr lang="nl-NL" dirty="0"/>
              <a:t>PCB + </a:t>
            </a:r>
            <a:r>
              <a:rPr lang="nl-NL" dirty="0" err="1"/>
              <a:t>Rpi</a:t>
            </a:r>
            <a:r>
              <a:rPr lang="nl-NL" dirty="0"/>
              <a:t> Voeding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6" y="1924765"/>
            <a:ext cx="4933236" cy="493323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42" y="4705350"/>
            <a:ext cx="54292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7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4320" y="857250"/>
            <a:ext cx="6858000" cy="51435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782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8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AE7C6E7-B1E7-4E35-927A-7978C982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Camera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B67C2BF3-0EAB-4827-A89B-A1D224522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Timmy de </a:t>
            </a:r>
            <a:r>
              <a:rPr lang="en-GB" dirty="0" err="1"/>
              <a:t>Nooijer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44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3399" y="378654"/>
            <a:ext cx="1587533" cy="1424746"/>
          </a:xfrm>
        </p:spPr>
        <p:txBody>
          <a:bodyPr/>
          <a:lstStyle/>
          <a:p>
            <a:r>
              <a:rPr lang="en-US"/>
              <a:t>Start -</a:t>
            </a:r>
            <a:endParaRPr lang="nl-NL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03364" y="1469935"/>
            <a:ext cx="88138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mjpg_streamer -i "/usr/lib/input_uvc.so -d /dev/video0 -y -r 640x480 -q 95 -f 4 -l auto" -o "/usr/lib/output_http.so -p 8080 -w /usr/local/www -c user:id"</a:t>
            </a: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2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599" y="404054"/>
            <a:ext cx="1511333" cy="1424746"/>
          </a:xfrm>
        </p:spPr>
        <p:txBody>
          <a:bodyPr/>
          <a:lstStyle/>
          <a:p>
            <a:r>
              <a:rPr lang="en-US"/>
              <a:t>Script -</a:t>
            </a:r>
            <a:endParaRPr lang="nl-NL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09875" y="213554"/>
            <a:ext cx="7137400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#! /bin/sh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# /etc/init.d/mjpg_streamkick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/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# Carry out specific functions when asked to by the system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case "$1" in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start)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echo "Starting mjpg_streamkick script"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export LD_LIBRARY_PATH=/usr/local/bin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mjpg_streamer -i "/usr/lib/input_uvc.so -d /dev/video0 -y -r 640x480 -q 95 -f 4 -l auto" -o "/usr/lib/output_http.so -p 8080 -w /usr/local/www -c user:id" &amp;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;;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stop)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echo "Stopping webcam script"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killall mjpg-streamer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;;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*)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echo "Usage: /etc/init.d/mjpg_streamkick {start|stop}"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exit 1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  ;;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esac</a:t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/>
            </a:r>
            <a:b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nl-NL" altLang="nl-N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exit 0</a:t>
            </a:r>
            <a:r>
              <a:rPr kumimoji="0" lang="nl-NL" altLang="nl-NL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5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18" y="296962"/>
            <a:ext cx="2603157" cy="1424746"/>
          </a:xfrm>
        </p:spPr>
        <p:txBody>
          <a:bodyPr/>
          <a:lstStyle/>
          <a:p>
            <a:r>
              <a:rPr lang="en-US"/>
              <a:t>Uitvoeren -</a:t>
            </a:r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533" y="480755"/>
            <a:ext cx="76200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1534" y="132205"/>
            <a:ext cx="2427449" cy="1424746"/>
          </a:xfrm>
        </p:spPr>
        <p:txBody>
          <a:bodyPr/>
          <a:lstStyle/>
          <a:p>
            <a:r>
              <a:rPr lang="en-US"/>
              <a:t>Interface -</a:t>
            </a:r>
            <a:endParaRPr lang="nl-NL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 rot="10800000" flipV="1">
            <a:off x="1385888" y="521412"/>
            <a:ext cx="63293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start.sh starts the software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stop.sh stops the software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556951"/>
            <a:ext cx="64293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3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8637" y="246891"/>
            <a:ext cx="2994058" cy="1424746"/>
          </a:xfrm>
        </p:spPr>
        <p:txBody>
          <a:bodyPr/>
          <a:lstStyle/>
          <a:p>
            <a:r>
              <a:rPr lang="en-US"/>
              <a:t>Interface -</a:t>
            </a:r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373601"/>
            <a:ext cx="9496852" cy="43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3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_0004_20170519_0956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41ECCD7-55A0-46E5-9E82-2CA17DFD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Software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6F033C2B-FCC5-4245-9AD8-2EEECAEC3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Steven Dijcks</a:t>
            </a:r>
          </a:p>
        </p:txBody>
      </p:sp>
    </p:spTree>
    <p:extLst>
      <p:ext uri="{BB962C8B-B14F-4D97-AF65-F5344CB8AC3E}">
        <p14:creationId xmlns:p14="http://schemas.microsoft.com/office/powerpoint/2010/main" val="6250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Uiteindelijke Opdracht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Microcontroller keuze</a:t>
            </a:r>
          </a:p>
          <a:p>
            <a:r>
              <a:rPr lang="nl-NL" dirty="0"/>
              <a:t>Video en foto’s kunnen maken</a:t>
            </a:r>
          </a:p>
          <a:p>
            <a:r>
              <a:rPr lang="nl-NL" dirty="0"/>
              <a:t>Draaien van de camera</a:t>
            </a:r>
          </a:p>
          <a:p>
            <a:r>
              <a:rPr lang="nl-NL" dirty="0"/>
              <a:t>Communicatie protocol</a:t>
            </a:r>
          </a:p>
          <a:p>
            <a:r>
              <a:rPr lang="nl-NL" dirty="0"/>
              <a:t>Design complexiteit</a:t>
            </a:r>
          </a:p>
          <a:p>
            <a:r>
              <a:rPr lang="nl-NL" dirty="0"/>
              <a:t>Keuze van voeding</a:t>
            </a:r>
          </a:p>
        </p:txBody>
      </p:sp>
    </p:spTree>
    <p:extLst>
      <p:ext uri="{BB962C8B-B14F-4D97-AF65-F5344CB8AC3E}">
        <p14:creationId xmlns:p14="http://schemas.microsoft.com/office/powerpoint/2010/main" val="18856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F283C32-CBD8-4206-86E7-DBADA621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Checklist Software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256EB6E1-2497-4ED2-B486-535BAD479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Level Script Environment</a:t>
            </a:r>
          </a:p>
          <a:p>
            <a:r>
              <a:rPr lang="en-GB" dirty="0"/>
              <a:t>Basis </a:t>
            </a:r>
            <a:r>
              <a:rPr lang="en-GB" dirty="0" err="1"/>
              <a:t>functionaliteit</a:t>
            </a:r>
            <a:r>
              <a:rPr lang="en-GB" dirty="0"/>
              <a:t> </a:t>
            </a:r>
            <a:r>
              <a:rPr lang="en-GB" dirty="0" err="1"/>
              <a:t>rijden</a:t>
            </a:r>
            <a:endParaRPr lang="en-GB" dirty="0"/>
          </a:p>
          <a:p>
            <a:r>
              <a:rPr lang="en-GB" dirty="0" err="1"/>
              <a:t>Draadloze</a:t>
            </a:r>
            <a:r>
              <a:rPr lang="en-GB" dirty="0"/>
              <a:t> </a:t>
            </a:r>
            <a:r>
              <a:rPr lang="en-GB" dirty="0" err="1"/>
              <a:t>besturing</a:t>
            </a:r>
            <a:r>
              <a:rPr lang="en-GB" dirty="0"/>
              <a:t> via Bluetooth met </a:t>
            </a:r>
            <a:r>
              <a:rPr lang="en-GB" dirty="0" err="1"/>
              <a:t>een</a:t>
            </a:r>
            <a:r>
              <a:rPr lang="en-GB" dirty="0"/>
              <a:t> PS3 controller</a:t>
            </a:r>
          </a:p>
          <a:p>
            <a:r>
              <a:rPr lang="en-GB" dirty="0"/>
              <a:t>Debug </a:t>
            </a:r>
            <a:r>
              <a:rPr lang="en-GB" dirty="0" err="1"/>
              <a:t>informatie</a:t>
            </a:r>
            <a:r>
              <a:rPr lang="en-GB" dirty="0"/>
              <a:t> op de </a:t>
            </a:r>
            <a:r>
              <a:rPr lang="en-GB" dirty="0" err="1"/>
              <a:t>Rpi</a:t>
            </a:r>
            <a:endParaRPr lang="en-GB" dirty="0"/>
          </a:p>
          <a:p>
            <a:r>
              <a:rPr lang="en-GB" dirty="0"/>
              <a:t>Servo </a:t>
            </a:r>
            <a:r>
              <a:rPr lang="en-GB" dirty="0" err="1"/>
              <a:t>draaien</a:t>
            </a:r>
            <a:r>
              <a:rPr lang="en-GB" dirty="0"/>
              <a:t> van de camera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2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E1398C6-8873-4B43-AA95-C34866EC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Variabelen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CE13E4C9-FD0F-49C5-B628-99B30F437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27CE5419-F774-4593-A129-D09A512C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33" y="1346670"/>
            <a:ext cx="4505325" cy="508195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94267C60-8325-4EDB-A408-7D697037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1" y="1346670"/>
            <a:ext cx="3804130" cy="50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C66EE07-22A0-4AD4-BBBB-E67CA128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Basis </a:t>
            </a:r>
            <a:r>
              <a:rPr lang="en-GB" dirty="0" err="1"/>
              <a:t>Sturing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6C5A3E36-C4F8-474C-AF44-A73EE52F3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A859D0F8-D885-4E06-8018-F62D15F6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05" y="626061"/>
            <a:ext cx="1937606" cy="595021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348F3DBC-595E-4392-8B77-F766C880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15" y="626061"/>
            <a:ext cx="3461238" cy="595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8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23BF2CF-142B-4AE2-8122-C16D29ED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Gearbox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99DF5FD3-4371-45C2-BB3C-BD491811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F6D921E3-D46E-4DF5-8E3F-0D4EFBD0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5" y="277202"/>
            <a:ext cx="3352800" cy="62769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E1AB65EC-3296-4696-806F-9276C9339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569" y="277202"/>
            <a:ext cx="32766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1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76E8D86-3314-45F8-AE02-80DCDE12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Joystick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xmlns="" id="{22E39F55-9957-4B28-B97E-04F421252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669" y="1727023"/>
            <a:ext cx="9888897" cy="381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7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F31FFC-F084-4A0C-99C9-68F033D5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Servo Control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xmlns="" id="{7D5ECB1C-1AFD-4130-B09F-4B8D86643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07" y="1823004"/>
            <a:ext cx="9927541" cy="35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F11123B-3613-48D7-8385-90052FAC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Script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xmlns="" id="{9A438873-CBD6-4ADD-9762-60BA6FEAC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294787"/>
            <a:ext cx="4413246" cy="6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8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F900CD3-5388-48B3-939B-2436D907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 Info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B910FFD8-DB31-4185-B6C1-18C77FB7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64" y="259618"/>
            <a:ext cx="6413752" cy="63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765614-61F7-4202-9EA9-B78F8B20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32" y="4585761"/>
            <a:ext cx="7956560" cy="1424746"/>
          </a:xfrm>
        </p:spPr>
        <p:txBody>
          <a:bodyPr>
            <a:normAutofit/>
          </a:bodyPr>
          <a:lstStyle/>
          <a:p>
            <a:r>
              <a:rPr lang="en-GB" sz="7200" dirty="0"/>
              <a:t>Design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D8615DF6-46FC-4B1A-90AB-E9EC1FA69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561" y="3707293"/>
            <a:ext cx="7791931" cy="878468"/>
          </a:xfrm>
        </p:spPr>
        <p:txBody>
          <a:bodyPr/>
          <a:lstStyle/>
          <a:p>
            <a:r>
              <a:rPr lang="en-GB" dirty="0"/>
              <a:t>3D-Printing</a:t>
            </a:r>
          </a:p>
        </p:txBody>
      </p:sp>
      <p:pic>
        <p:nvPicPr>
          <p:cNvPr id="2050" name="Picture 2" descr="Image result for makerbot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09" y="979349"/>
            <a:ext cx="66675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4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 descr="servo bakj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34" y="1426934"/>
            <a:ext cx="69056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bian bakj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753" y="1426934"/>
            <a:ext cx="69056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13" y="1426934"/>
            <a:ext cx="6905625" cy="431482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83" y="1426934"/>
            <a:ext cx="6905625" cy="4314825"/>
          </a:xfrm>
          <a:prstGeom prst="rect">
            <a:avLst/>
          </a:prstGeom>
        </p:spPr>
      </p:pic>
      <p:pic>
        <p:nvPicPr>
          <p:cNvPr id="1032" name="Picture 8" descr="tank k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53" y="1426934"/>
            <a:ext cx="69056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t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68" y="1426935"/>
            <a:ext cx="69056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82" y="-118474"/>
            <a:ext cx="8156946" cy="68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1A716C-2F14-42C8-8538-9393C32C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 err="1"/>
              <a:t>Taakverdeling</a:t>
            </a:r>
            <a:endParaRPr lang="en-GB" sz="7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05FFD35B-FE37-4D8D-8600-BC564EB85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3968" y="1072662"/>
            <a:ext cx="7791931" cy="2074592"/>
          </a:xfrm>
        </p:spPr>
        <p:txBody>
          <a:bodyPr>
            <a:normAutofit/>
          </a:bodyPr>
          <a:lstStyle/>
          <a:p>
            <a:r>
              <a:rPr lang="en-GB" sz="2400" dirty="0"/>
              <a:t>Tom: Hardware</a:t>
            </a:r>
          </a:p>
          <a:p>
            <a:r>
              <a:rPr lang="en-GB" sz="2400" dirty="0"/>
              <a:t>Tim: Camera &amp; </a:t>
            </a:r>
            <a:r>
              <a:rPr lang="en-GB" sz="2400" dirty="0" err="1"/>
              <a:t>Documentatie</a:t>
            </a:r>
            <a:endParaRPr lang="en-GB" sz="2400" dirty="0"/>
          </a:p>
          <a:p>
            <a:r>
              <a:rPr lang="en-GB" sz="2400" dirty="0"/>
              <a:t>Steven: Software</a:t>
            </a:r>
          </a:p>
        </p:txBody>
      </p:sp>
    </p:spTree>
    <p:extLst>
      <p:ext uri="{BB962C8B-B14F-4D97-AF65-F5344CB8AC3E}">
        <p14:creationId xmlns:p14="http://schemas.microsoft.com/office/powerpoint/2010/main" val="3420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09339" y="3081461"/>
            <a:ext cx="7956560" cy="1424746"/>
          </a:xfrm>
        </p:spPr>
        <p:txBody>
          <a:bodyPr/>
          <a:lstStyle/>
          <a:p>
            <a:r>
              <a:rPr lang="nl-NL" dirty="0"/>
              <a:t>Bedankt voor uw aandacht!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Nog vragen?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 rot="19860090">
            <a:off x="668409" y="1575629"/>
            <a:ext cx="3503541" cy="1224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nl-NL" sz="6600" dirty="0"/>
              <a:t>DEMO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72772" y="398965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://172.16.196.159</a:t>
            </a:r>
            <a:r>
              <a:rPr lang="en-US" dirty="0">
                <a:hlinkClick r:id="rId2"/>
              </a:rPr>
              <a:t>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00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1768" y="388012"/>
            <a:ext cx="7956560" cy="1424746"/>
          </a:xfrm>
        </p:spPr>
        <p:txBody>
          <a:bodyPr>
            <a:noAutofit/>
          </a:bodyPr>
          <a:lstStyle/>
          <a:p>
            <a:r>
              <a:rPr lang="en-US" sz="7200" dirty="0"/>
              <a:t>Analyze</a:t>
            </a:r>
            <a:endParaRPr lang="nl-NL" sz="7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34" y="1303135"/>
            <a:ext cx="8325085" cy="5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3194C79-32BB-4007-BB5A-404A063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Feedback Sprints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6BB445CF-C9B5-486A-A848-C5FBDA065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4502" y="4132766"/>
            <a:ext cx="7791931" cy="43923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Code </a:t>
            </a:r>
            <a:r>
              <a:rPr lang="en-GB" dirty="0" err="1"/>
              <a:t>vaker</a:t>
            </a:r>
            <a:r>
              <a:rPr lang="en-GB" dirty="0"/>
              <a:t> </a:t>
            </a:r>
            <a:r>
              <a:rPr lang="en-GB" dirty="0" err="1"/>
              <a:t>pushen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</a:t>
            </a:r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96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F84673-1B1B-4147-9EF9-2B9129D8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Hardware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C244BDA6-FE1C-45FD-B0F0-9BD18EACC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Tommy de </a:t>
            </a:r>
            <a:r>
              <a:rPr lang="en-GB" dirty="0" err="1"/>
              <a:t>Nooijer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39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83277" y="3911342"/>
            <a:ext cx="6582622" cy="1048966"/>
          </a:xfrm>
        </p:spPr>
        <p:txBody>
          <a:bodyPr>
            <a:normAutofit/>
          </a:bodyPr>
          <a:lstStyle/>
          <a:p>
            <a:r>
              <a:rPr lang="nl-NL" sz="4000" dirty="0"/>
              <a:t>Componenten PCB Design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035463" y="4597052"/>
            <a:ext cx="5530436" cy="1665962"/>
          </a:xfrm>
        </p:spPr>
        <p:txBody>
          <a:bodyPr/>
          <a:lstStyle/>
          <a:p>
            <a:r>
              <a:rPr lang="nl-NL" dirty="0"/>
              <a:t>H-Brug L293D Chip</a:t>
            </a:r>
          </a:p>
          <a:p>
            <a:r>
              <a:rPr lang="nl-NL" dirty="0"/>
              <a:t>Voeding (DC-DC Buck-converter)</a:t>
            </a:r>
          </a:p>
          <a:p>
            <a:r>
              <a:rPr lang="nl-NL" dirty="0"/>
              <a:t>Header, </a:t>
            </a:r>
            <a:r>
              <a:rPr lang="nl-NL" dirty="0" err="1"/>
              <a:t>screw</a:t>
            </a:r>
            <a:r>
              <a:rPr lang="nl-NL" dirty="0"/>
              <a:t> terminals &amp; powerswitch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34" y="0"/>
            <a:ext cx="60960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04546" y="216163"/>
            <a:ext cx="3025765" cy="873601"/>
          </a:xfrm>
        </p:spPr>
        <p:txBody>
          <a:bodyPr/>
          <a:lstStyle/>
          <a:p>
            <a:r>
              <a:rPr lang="nl-NL" sz="4000" dirty="0" err="1"/>
              <a:t>Multisim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90" y="216163"/>
            <a:ext cx="5955927" cy="64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6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74498" y="193940"/>
            <a:ext cx="5459705" cy="1090408"/>
          </a:xfrm>
        </p:spPr>
        <p:txBody>
          <a:bodyPr/>
          <a:lstStyle/>
          <a:p>
            <a:r>
              <a:rPr lang="nl-NL" sz="4000" dirty="0" err="1"/>
              <a:t>Ultiboard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328" y="1600200"/>
            <a:ext cx="5267325" cy="5257800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2384404" y="3147254"/>
            <a:ext cx="7956560" cy="14247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0"/>
            <a:ext cx="46672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tf16401379</Template>
  <TotalTime>1047</TotalTime>
  <Words>198</Words>
  <Application>Microsoft Office PowerPoint</Application>
  <PresentationFormat>Widescreen</PresentationFormat>
  <Paragraphs>59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 Unicode MS</vt:lpstr>
      <vt:lpstr>Arial</vt:lpstr>
      <vt:lpstr>MS Shell Dlg 2</vt:lpstr>
      <vt:lpstr>Wingdings</vt:lpstr>
      <vt:lpstr>Wingdings 3</vt:lpstr>
      <vt:lpstr>Madison</vt:lpstr>
      <vt:lpstr>Smart Systems</vt:lpstr>
      <vt:lpstr>De Uiteindelijke Opdracht</vt:lpstr>
      <vt:lpstr>Taakverdeling</vt:lpstr>
      <vt:lpstr>Analyze</vt:lpstr>
      <vt:lpstr>Feedback Sprints</vt:lpstr>
      <vt:lpstr>Hardware </vt:lpstr>
      <vt:lpstr>Componenten PCB Design</vt:lpstr>
      <vt:lpstr>Multisim</vt:lpstr>
      <vt:lpstr>Ultiboard</vt:lpstr>
      <vt:lpstr>PCB + Rpi Voeding</vt:lpstr>
      <vt:lpstr>PowerPoint Presentation</vt:lpstr>
      <vt:lpstr>Camera</vt:lpstr>
      <vt:lpstr>Start -</vt:lpstr>
      <vt:lpstr>Script -</vt:lpstr>
      <vt:lpstr>Uitvoeren -</vt:lpstr>
      <vt:lpstr>Interface -</vt:lpstr>
      <vt:lpstr>Interface -</vt:lpstr>
      <vt:lpstr>PowerPoint Presentation</vt:lpstr>
      <vt:lpstr>Software</vt:lpstr>
      <vt:lpstr>Checklist Software</vt:lpstr>
      <vt:lpstr>Variabelen</vt:lpstr>
      <vt:lpstr>Basis Sturing</vt:lpstr>
      <vt:lpstr>Gearbox</vt:lpstr>
      <vt:lpstr>Joystick</vt:lpstr>
      <vt:lpstr>Servo Control</vt:lpstr>
      <vt:lpstr>Main Script</vt:lpstr>
      <vt:lpstr>Debug Info</vt:lpstr>
      <vt:lpstr>Design</vt:lpstr>
      <vt:lpstr>PowerPoint Presentation</vt:lpstr>
      <vt:lpstr>Bedankt voor uw aandacht!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Steven Dijcks</dc:creator>
  <cp:lastModifiedBy>Aokiji</cp:lastModifiedBy>
  <cp:revision>48</cp:revision>
  <dcterms:created xsi:type="dcterms:W3CDTF">2017-06-06T19:05:02Z</dcterms:created>
  <dcterms:modified xsi:type="dcterms:W3CDTF">2017-06-08T12:01:29Z</dcterms:modified>
</cp:coreProperties>
</file>